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4" r:id="rId2"/>
    <p:sldId id="273" r:id="rId3"/>
    <p:sldId id="259" r:id="rId4"/>
    <p:sldId id="260" r:id="rId5"/>
    <p:sldId id="257" r:id="rId6"/>
    <p:sldId id="262" r:id="rId7"/>
    <p:sldId id="272" r:id="rId8"/>
    <p:sldId id="261" r:id="rId9"/>
    <p:sldId id="263" r:id="rId10"/>
    <p:sldId id="258" r:id="rId11"/>
    <p:sldId id="264" r:id="rId12"/>
    <p:sldId id="265" r:id="rId13"/>
    <p:sldId id="266" r:id="rId14"/>
    <p:sldId id="267" r:id="rId15"/>
    <p:sldId id="271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49" autoAdjust="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36AF-E916-457D-BC25-F60B7A0A5EA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43E1B-7B20-44D1-9468-1A8A4D19C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পেশা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না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8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প্রথমে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না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বিবেচনায়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সম্ভব্য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: ১। </a:t>
            </a:r>
            <a:r>
              <a:rPr lang="en-US" baseline="0" dirty="0" err="1" smtClean="0"/>
              <a:t>পরিবারের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নির্বাহ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খাদ্যের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চিকিৎসার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ছেলে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মেয়েদের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লেখাপড়ার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খরচ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81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13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8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পিতা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শিক্ষকতা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গৃহিনী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ভাই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ব্যবসায়ী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চাচা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সরকারি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কর্মচারি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প্রভৃতি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61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56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9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প্রয়জন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22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? (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)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পেশা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? ( </a:t>
            </a:r>
            <a:r>
              <a:rPr lang="en-US" baseline="0" dirty="0" err="1" smtClean="0"/>
              <a:t>কৃষি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চাকুরী</a:t>
            </a:r>
            <a:r>
              <a:rPr lang="en-US" baseline="0" dirty="0" smtClean="0"/>
              <a:t> 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5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(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)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ধারণাটি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0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গুলো জোড়ায় বসে করবে। সময় নির্দিষ্ট করে দিন। সর্বশেষে শিক্ষার্থীরা কী কাজ করবে বা আপনার নির্দেশনা বুঝল কিনা যাচাই করে কাজটি করতে বলবেন।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57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না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43E1B-7B20-44D1-9468-1A8A4D19C1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9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8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9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9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9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2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4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1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5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7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1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4BF9-43FB-4819-BDA7-5198A384772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D0179-ECEE-4D0B-827B-E37CBF89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1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89760" y="797510"/>
            <a:ext cx="841248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889760" y="2071486"/>
            <a:ext cx="8412480" cy="120032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889760" y="3345463"/>
            <a:ext cx="8412480" cy="286232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00088" y="411481"/>
            <a:ext cx="1018698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711518" y="457200"/>
            <a:ext cx="45719" cy="5946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7239" y="6355081"/>
            <a:ext cx="10175556" cy="48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887075" y="434340"/>
            <a:ext cx="45719" cy="5923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535" y="343936"/>
            <a:ext cx="11730038" cy="628281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69" y="1256816"/>
            <a:ext cx="5208218" cy="318720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6" b="19604"/>
          <a:stretch/>
        </p:blipFill>
        <p:spPr>
          <a:xfrm>
            <a:off x="878879" y="1239384"/>
            <a:ext cx="5171187" cy="318720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40535" y="4488143"/>
            <a:ext cx="403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কাটছে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5834" y="4500070"/>
            <a:ext cx="4487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535" y="5196029"/>
            <a:ext cx="11419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ভরণপোষণের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4710" y="415516"/>
            <a:ext cx="7905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535" y="308242"/>
            <a:ext cx="1172364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0535" y="343936"/>
            <a:ext cx="45719" cy="6282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6254" y="6581024"/>
            <a:ext cx="116843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064181" y="308242"/>
            <a:ext cx="45719" cy="6318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0199" y="1123402"/>
            <a:ext cx="1174970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5738" y="257175"/>
            <a:ext cx="11401422" cy="6349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61" y="438148"/>
            <a:ext cx="3598159" cy="2390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12" y="3212303"/>
            <a:ext cx="3417094" cy="2390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24" y="3155154"/>
            <a:ext cx="3607896" cy="2366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13" y="492125"/>
            <a:ext cx="3417093" cy="233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73856" y="5899149"/>
            <a:ext cx="11213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ভরণপোষণ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মেটানোর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24462" y="553245"/>
            <a:ext cx="1970689" cy="5049835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5738" y="257175"/>
            <a:ext cx="114014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5738" y="257175"/>
            <a:ext cx="45719" cy="6349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5738" y="6607035"/>
            <a:ext cx="114014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1564299" y="257175"/>
            <a:ext cx="45719" cy="6395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1550" y="457200"/>
            <a:ext cx="9986963" cy="58554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47725"/>
            <a:ext cx="2995448" cy="2118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704" y="847724"/>
            <a:ext cx="3243754" cy="2276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47" y="3124570"/>
            <a:ext cx="3030501" cy="2148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704" y="3223863"/>
            <a:ext cx="3243754" cy="2092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371600" y="5358546"/>
            <a:ext cx="9586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ভরণপোষণ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মেটানো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67049" y="847725"/>
            <a:ext cx="3149656" cy="342930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439" y="280219"/>
            <a:ext cx="10856286" cy="53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299" y="280219"/>
            <a:ext cx="45719" cy="6194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299" y="6474541"/>
            <a:ext cx="1087542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371006" y="303078"/>
            <a:ext cx="45719" cy="6194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6276" y="384368"/>
            <a:ext cx="3598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615" y="5109171"/>
            <a:ext cx="10224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381" y="1216762"/>
            <a:ext cx="102241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38" y="1334506"/>
            <a:ext cx="5751871" cy="37746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4381" y="385764"/>
            <a:ext cx="10224186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972800" y="385764"/>
            <a:ext cx="45719" cy="6229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4381" y="6547690"/>
            <a:ext cx="102241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4381" y="364059"/>
            <a:ext cx="45719" cy="6251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5126" y="101430"/>
            <a:ext cx="10744200" cy="655796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3033" y="1269505"/>
            <a:ext cx="652938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7994" y="2003636"/>
            <a:ext cx="4343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3033" y="2833786"/>
            <a:ext cx="4343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7994" y="2734080"/>
            <a:ext cx="4343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3033" y="3639519"/>
            <a:ext cx="652938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3033" y="5188012"/>
            <a:ext cx="4343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3033" y="1987950"/>
            <a:ext cx="4343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98802" y="760707"/>
            <a:ext cx="3173618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2760" y="594977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05963" y="5944860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7994" y="4341928"/>
            <a:ext cx="4343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ঘাটতি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71610" y="4473524"/>
            <a:ext cx="4343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57994" y="5076880"/>
            <a:ext cx="4343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3182" y="52821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5126" y="101430"/>
            <a:ext cx="10744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75126" y="101430"/>
            <a:ext cx="45719" cy="6557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5126" y="6659392"/>
            <a:ext cx="10744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719326" y="101430"/>
            <a:ext cx="45719" cy="6603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  <p:bldP spid="3" grpId="11" animBg="1"/>
      <p:bldP spid="4" grpId="0" animBg="1"/>
      <p:bldP spid="4" grpId="1" animBg="1"/>
      <p:bldP spid="4" grpId="2" animBg="1"/>
      <p:bldP spid="4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243898" y="613358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9350" y="282707"/>
            <a:ext cx="1739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6781" y="962846"/>
            <a:ext cx="3366502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282" y="1501846"/>
            <a:ext cx="565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1558" y="2321718"/>
            <a:ext cx="2836068" cy="400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নির্বাহের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014787" y="2339372"/>
            <a:ext cx="3457575" cy="382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ভরণপোষণের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900983" y="2331290"/>
            <a:ext cx="3386137" cy="3987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উচ্ছৃঙ্খল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জীবনযাপনের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1057283" y="3684539"/>
            <a:ext cx="1614491" cy="477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57626" y="3702184"/>
            <a:ext cx="177165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29372" y="3684539"/>
            <a:ext cx="1943102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108288" y="3546548"/>
            <a:ext cx="2178832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 ও 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558" y="4253590"/>
            <a:ext cx="10229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7282" y="4978792"/>
            <a:ext cx="2836068" cy="4280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521998" y="4962476"/>
            <a:ext cx="2836068" cy="4443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7900983" y="4929463"/>
            <a:ext cx="3386137" cy="513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64407" y="3063960"/>
            <a:ext cx="414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1558" y="5488217"/>
            <a:ext cx="414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21568" y="6056678"/>
            <a:ext cx="1614491" cy="4286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87096" y="3684536"/>
            <a:ext cx="1771650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08310" y="6053149"/>
            <a:ext cx="1943101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 ও iii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990700" y="6072992"/>
            <a:ext cx="1614491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473143" y="6072991"/>
            <a:ext cx="2002924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29622" y="1173065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6388" y="282707"/>
            <a:ext cx="11500054" cy="46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 flipH="1">
            <a:off x="203529" y="282708"/>
            <a:ext cx="45719" cy="6457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72108" y="6694830"/>
            <a:ext cx="1145433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1680723" y="342900"/>
            <a:ext cx="45719" cy="6351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7" grpId="3" animBg="1"/>
      <p:bldP spid="27" grpId="4" animBg="1"/>
      <p:bldP spid="27" grpId="5" animBg="1"/>
      <p:bldP spid="27" grpId="6" animBg="1"/>
      <p:bldP spid="27" grpId="7" animBg="1"/>
      <p:bldP spid="27" grpId="8" animBg="1"/>
      <p:bldP spid="27" grpId="9" animBg="1"/>
      <p:bldP spid="27" grpId="10" animBg="1"/>
      <p:bldP spid="27" grpId="11" animBg="1"/>
      <p:bldP spid="3" grpId="0" animBg="1"/>
      <p:bldP spid="26" grpId="0" animBg="1"/>
      <p:bldP spid="26" grpId="1" animBg="1"/>
      <p:bldP spid="26" grpId="2" animBg="1"/>
      <p:bldP spid="26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0190" y="1411883"/>
            <a:ext cx="10786508" cy="9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9842" y="455150"/>
            <a:ext cx="272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8078" y="5337367"/>
            <a:ext cx="994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780190" y="4876438"/>
            <a:ext cx="1080184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54015" y="315221"/>
            <a:ext cx="48126" cy="6094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9190" y="315221"/>
            <a:ext cx="10869561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0191" y="320843"/>
            <a:ext cx="45719" cy="60942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795523" y="6415087"/>
            <a:ext cx="108432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11582032" y="315222"/>
            <a:ext cx="56719" cy="6099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318387" y="1793690"/>
            <a:ext cx="4866968" cy="2667538"/>
            <a:chOff x="1769809" y="2179934"/>
            <a:chExt cx="1980831" cy="1144116"/>
          </a:xfrm>
        </p:grpSpPr>
        <p:sp>
          <p:nvSpPr>
            <p:cNvPr id="2" name="Rectangle 1"/>
            <p:cNvSpPr/>
            <p:nvPr/>
          </p:nvSpPr>
          <p:spPr>
            <a:xfrm>
              <a:off x="1961535" y="2580396"/>
              <a:ext cx="1589306" cy="7436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1769809" y="2179934"/>
              <a:ext cx="1980831" cy="389077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54710" y="2684008"/>
              <a:ext cx="339213" cy="64004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23768" y="2831690"/>
              <a:ext cx="250722" cy="3392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68631" y="2826860"/>
              <a:ext cx="250722" cy="3392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140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906" y="607816"/>
            <a:ext cx="9514981" cy="6143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41289" y="677289"/>
            <a:ext cx="7947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8808" y="1546103"/>
            <a:ext cx="9512618" cy="6063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14" y="2011341"/>
            <a:ext cx="5577289" cy="3504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 flipH="1">
            <a:off x="3103698" y="1546103"/>
            <a:ext cx="71629" cy="4221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9821227" y="1640368"/>
            <a:ext cx="45719" cy="41807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88806" y="5589354"/>
            <a:ext cx="9504291" cy="657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50233" y="1673312"/>
            <a:ext cx="9469262" cy="765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864584" y="1606736"/>
            <a:ext cx="45719" cy="42143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3066922" y="1606736"/>
            <a:ext cx="45719" cy="41915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6438" y="5711970"/>
            <a:ext cx="9574987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03096" y="1749839"/>
            <a:ext cx="9498330" cy="657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530440"/>
            <a:ext cx="95726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43088" y="530440"/>
            <a:ext cx="45719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43087" y="6674065"/>
            <a:ext cx="952926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355706" y="576159"/>
            <a:ext cx="45719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28900" y="576159"/>
            <a:ext cx="71438" cy="6175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684194" y="576159"/>
            <a:ext cx="45719" cy="614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729913" y="652686"/>
            <a:ext cx="500892" cy="75362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53265" y="607816"/>
            <a:ext cx="475635" cy="75362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03096" y="5900622"/>
            <a:ext cx="530388" cy="7734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899058" y="5900622"/>
            <a:ext cx="456648" cy="7734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903096" y="3274142"/>
            <a:ext cx="530388" cy="10323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854814" y="3259394"/>
            <a:ext cx="545430" cy="8849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7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0" y="588433"/>
            <a:ext cx="8801100" cy="593505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 rot="19098781">
            <a:off x="2455730" y="5223221"/>
            <a:ext cx="877542" cy="846365"/>
            <a:chOff x="819606" y="1967882"/>
            <a:chExt cx="1828800" cy="1833554"/>
          </a:xfrm>
        </p:grpSpPr>
        <p:sp>
          <p:nvSpPr>
            <p:cNvPr id="3" name="Heart 2"/>
            <p:cNvSpPr/>
            <p:nvPr/>
          </p:nvSpPr>
          <p:spPr>
            <a:xfrm>
              <a:off x="1256871" y="1967882"/>
              <a:ext cx="934334" cy="866609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eart 3"/>
            <p:cNvSpPr/>
            <p:nvPr/>
          </p:nvSpPr>
          <p:spPr>
            <a:xfrm rot="16200000">
              <a:off x="838606" y="2442949"/>
              <a:ext cx="876399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eart 4"/>
            <p:cNvSpPr/>
            <p:nvPr/>
          </p:nvSpPr>
          <p:spPr>
            <a:xfrm rot="5589441">
              <a:off x="1793303" y="2426443"/>
              <a:ext cx="795805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rt 5"/>
            <p:cNvSpPr/>
            <p:nvPr/>
          </p:nvSpPr>
          <p:spPr>
            <a:xfrm rot="10959195">
              <a:off x="1297490" y="2887036"/>
              <a:ext cx="892963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504423" y="2737102"/>
              <a:ext cx="416719" cy="362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05" y="1776327"/>
            <a:ext cx="5544458" cy="3638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Rounded Rectangle 8"/>
          <p:cNvSpPr/>
          <p:nvPr/>
        </p:nvSpPr>
        <p:spPr>
          <a:xfrm flipH="1">
            <a:off x="2894502" y="1816954"/>
            <a:ext cx="45719" cy="37534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rot="2705513">
            <a:off x="9318117" y="1162656"/>
            <a:ext cx="877542" cy="846365"/>
            <a:chOff x="819606" y="1967882"/>
            <a:chExt cx="1828800" cy="1833554"/>
          </a:xfrm>
        </p:grpSpPr>
        <p:sp>
          <p:nvSpPr>
            <p:cNvPr id="11" name="Heart 10"/>
            <p:cNvSpPr/>
            <p:nvPr/>
          </p:nvSpPr>
          <p:spPr>
            <a:xfrm>
              <a:off x="1256871" y="1967882"/>
              <a:ext cx="934334" cy="866609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eart 11"/>
            <p:cNvSpPr/>
            <p:nvPr/>
          </p:nvSpPr>
          <p:spPr>
            <a:xfrm rot="16200000">
              <a:off x="838606" y="2442949"/>
              <a:ext cx="876399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art 12"/>
            <p:cNvSpPr/>
            <p:nvPr/>
          </p:nvSpPr>
          <p:spPr>
            <a:xfrm rot="5589441">
              <a:off x="1793303" y="2426443"/>
              <a:ext cx="795805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eart 13"/>
            <p:cNvSpPr/>
            <p:nvPr/>
          </p:nvSpPr>
          <p:spPr>
            <a:xfrm rot="10959195">
              <a:off x="1297490" y="2887036"/>
              <a:ext cx="892963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504423" y="2737102"/>
              <a:ext cx="416719" cy="362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506749">
            <a:off x="2435112" y="1207327"/>
            <a:ext cx="877542" cy="846365"/>
            <a:chOff x="819606" y="1967882"/>
            <a:chExt cx="1828800" cy="1833554"/>
          </a:xfrm>
        </p:grpSpPr>
        <p:sp>
          <p:nvSpPr>
            <p:cNvPr id="17" name="Heart 16"/>
            <p:cNvSpPr/>
            <p:nvPr/>
          </p:nvSpPr>
          <p:spPr>
            <a:xfrm>
              <a:off x="1256871" y="1967882"/>
              <a:ext cx="934334" cy="866609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art 17"/>
            <p:cNvSpPr/>
            <p:nvPr/>
          </p:nvSpPr>
          <p:spPr>
            <a:xfrm rot="16200000">
              <a:off x="838606" y="2442949"/>
              <a:ext cx="876399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art 18"/>
            <p:cNvSpPr/>
            <p:nvPr/>
          </p:nvSpPr>
          <p:spPr>
            <a:xfrm rot="5589441">
              <a:off x="1793303" y="2426443"/>
              <a:ext cx="795805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art 19"/>
            <p:cNvSpPr/>
            <p:nvPr/>
          </p:nvSpPr>
          <p:spPr>
            <a:xfrm rot="10959195">
              <a:off x="1297490" y="2887036"/>
              <a:ext cx="892963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504423" y="2737102"/>
              <a:ext cx="416719" cy="362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 rot="3055593">
            <a:off x="9311241" y="5204944"/>
            <a:ext cx="844670" cy="842205"/>
            <a:chOff x="819606" y="1967882"/>
            <a:chExt cx="1828800" cy="1833554"/>
          </a:xfrm>
        </p:grpSpPr>
        <p:sp>
          <p:nvSpPr>
            <p:cNvPr id="23" name="Heart 22"/>
            <p:cNvSpPr/>
            <p:nvPr/>
          </p:nvSpPr>
          <p:spPr>
            <a:xfrm>
              <a:off x="1256871" y="1967882"/>
              <a:ext cx="934334" cy="866609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art 23"/>
            <p:cNvSpPr/>
            <p:nvPr/>
          </p:nvSpPr>
          <p:spPr>
            <a:xfrm rot="16200000">
              <a:off x="838606" y="2442949"/>
              <a:ext cx="876399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art 24"/>
            <p:cNvSpPr/>
            <p:nvPr/>
          </p:nvSpPr>
          <p:spPr>
            <a:xfrm rot="5589441">
              <a:off x="1793303" y="2426443"/>
              <a:ext cx="795805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art 25"/>
            <p:cNvSpPr/>
            <p:nvPr/>
          </p:nvSpPr>
          <p:spPr>
            <a:xfrm rot="10959195">
              <a:off x="1297490" y="2887036"/>
              <a:ext cx="892963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504423" y="2737102"/>
              <a:ext cx="416719" cy="362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 flipH="1">
            <a:off x="9715878" y="1870420"/>
            <a:ext cx="45719" cy="344385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V="1">
            <a:off x="3103052" y="1601990"/>
            <a:ext cx="6441474" cy="57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3142862" y="5600250"/>
            <a:ext cx="6392685" cy="677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 rot="2705513">
            <a:off x="9320068" y="1175809"/>
            <a:ext cx="877542" cy="846365"/>
            <a:chOff x="819606" y="1967882"/>
            <a:chExt cx="1828800" cy="1833554"/>
          </a:xfrm>
        </p:grpSpPr>
        <p:sp>
          <p:nvSpPr>
            <p:cNvPr id="33" name="Heart 32"/>
            <p:cNvSpPr/>
            <p:nvPr/>
          </p:nvSpPr>
          <p:spPr>
            <a:xfrm>
              <a:off x="1256871" y="1967882"/>
              <a:ext cx="934334" cy="866609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art 33"/>
            <p:cNvSpPr/>
            <p:nvPr/>
          </p:nvSpPr>
          <p:spPr>
            <a:xfrm rot="16200000">
              <a:off x="838606" y="2442949"/>
              <a:ext cx="876399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art 34"/>
            <p:cNvSpPr/>
            <p:nvPr/>
          </p:nvSpPr>
          <p:spPr>
            <a:xfrm rot="5589441">
              <a:off x="1793303" y="2426443"/>
              <a:ext cx="795805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rt 35"/>
            <p:cNvSpPr/>
            <p:nvPr/>
          </p:nvSpPr>
          <p:spPr>
            <a:xfrm rot="10959195">
              <a:off x="1297490" y="2887036"/>
              <a:ext cx="892963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504423" y="2737102"/>
              <a:ext cx="416719" cy="362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 rot="2506749">
            <a:off x="2437063" y="1220480"/>
            <a:ext cx="877542" cy="846365"/>
            <a:chOff x="819606" y="1967882"/>
            <a:chExt cx="1828800" cy="1833554"/>
          </a:xfrm>
        </p:grpSpPr>
        <p:sp>
          <p:nvSpPr>
            <p:cNvPr id="39" name="Heart 38"/>
            <p:cNvSpPr/>
            <p:nvPr/>
          </p:nvSpPr>
          <p:spPr>
            <a:xfrm>
              <a:off x="1256871" y="1967882"/>
              <a:ext cx="934334" cy="866609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rt 39"/>
            <p:cNvSpPr/>
            <p:nvPr/>
          </p:nvSpPr>
          <p:spPr>
            <a:xfrm rot="16200000">
              <a:off x="838606" y="2442949"/>
              <a:ext cx="876399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art 40"/>
            <p:cNvSpPr/>
            <p:nvPr/>
          </p:nvSpPr>
          <p:spPr>
            <a:xfrm rot="5589441">
              <a:off x="1793303" y="2426443"/>
              <a:ext cx="795805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art 41"/>
            <p:cNvSpPr/>
            <p:nvPr/>
          </p:nvSpPr>
          <p:spPr>
            <a:xfrm rot="10959195">
              <a:off x="1297490" y="2887036"/>
              <a:ext cx="892963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504423" y="2737102"/>
              <a:ext cx="416719" cy="362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 rot="3055593">
            <a:off x="9313192" y="5218097"/>
            <a:ext cx="844670" cy="842205"/>
            <a:chOff x="819606" y="1967882"/>
            <a:chExt cx="1828800" cy="1833554"/>
          </a:xfrm>
        </p:grpSpPr>
        <p:sp>
          <p:nvSpPr>
            <p:cNvPr id="45" name="Heart 44"/>
            <p:cNvSpPr/>
            <p:nvPr/>
          </p:nvSpPr>
          <p:spPr>
            <a:xfrm>
              <a:off x="1256871" y="1967882"/>
              <a:ext cx="934334" cy="866609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art 45"/>
            <p:cNvSpPr/>
            <p:nvPr/>
          </p:nvSpPr>
          <p:spPr>
            <a:xfrm rot="16200000">
              <a:off x="838606" y="2442949"/>
              <a:ext cx="876399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art 46"/>
            <p:cNvSpPr/>
            <p:nvPr/>
          </p:nvSpPr>
          <p:spPr>
            <a:xfrm rot="5589441">
              <a:off x="1793303" y="2426443"/>
              <a:ext cx="795805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rt 47"/>
            <p:cNvSpPr/>
            <p:nvPr/>
          </p:nvSpPr>
          <p:spPr>
            <a:xfrm rot="10959195">
              <a:off x="1297490" y="2887036"/>
              <a:ext cx="892963" cy="914400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504423" y="2737102"/>
              <a:ext cx="416719" cy="362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96453" y="1615143"/>
            <a:ext cx="6867095" cy="4065966"/>
            <a:chOff x="2896453" y="1615143"/>
            <a:chExt cx="6867095" cy="4065966"/>
          </a:xfrm>
        </p:grpSpPr>
        <p:sp>
          <p:nvSpPr>
            <p:cNvPr id="51" name="Rounded Rectangle 50"/>
            <p:cNvSpPr/>
            <p:nvPr/>
          </p:nvSpPr>
          <p:spPr>
            <a:xfrm flipH="1">
              <a:off x="2896453" y="1830107"/>
              <a:ext cx="45719" cy="375348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flipH="1">
              <a:off x="9717829" y="1883573"/>
              <a:ext cx="45719" cy="344385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flipV="1">
              <a:off x="3105003" y="1615143"/>
              <a:ext cx="6441474" cy="570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flipV="1">
              <a:off x="3144813" y="5613403"/>
              <a:ext cx="6392685" cy="6770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1188737" y="380199"/>
            <a:ext cx="102553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188737" y="425918"/>
            <a:ext cx="45719" cy="609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180268" y="6443662"/>
            <a:ext cx="10212174" cy="87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1395380" y="428775"/>
            <a:ext cx="45719" cy="6094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17478" r="14874" b="37835"/>
          <a:stretch/>
        </p:blipFill>
        <p:spPr>
          <a:xfrm>
            <a:off x="4439202" y="421586"/>
            <a:ext cx="3317288" cy="1237801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986227" y="2074457"/>
            <a:ext cx="523889" cy="4747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281174" y="4704735"/>
            <a:ext cx="431766" cy="4710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168013" y="3288890"/>
            <a:ext cx="584750" cy="5014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234456" y="4704735"/>
            <a:ext cx="682834" cy="51507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9910287" y="3288890"/>
            <a:ext cx="502074" cy="5014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0826838" y="2061304"/>
            <a:ext cx="565604" cy="4879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489587" y="1438504"/>
            <a:ext cx="678426" cy="4450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0511437" y="5014192"/>
            <a:ext cx="608847" cy="4864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5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713" y="1219200"/>
            <a:ext cx="10029825" cy="5137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as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30138" y="1353800"/>
            <a:ext cx="3676739" cy="50031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69925" y="5301675"/>
            <a:ext cx="3197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২,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:, ৩৪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0101263" y="53721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67876" y="1609356"/>
            <a:ext cx="1327805" cy="1445027"/>
            <a:chOff x="715565" y="1347788"/>
            <a:chExt cx="1857330" cy="1828800"/>
          </a:xfrm>
        </p:grpSpPr>
        <p:sp>
          <p:nvSpPr>
            <p:cNvPr id="9" name="Flowchart: Sort 8"/>
            <p:cNvSpPr/>
            <p:nvPr/>
          </p:nvSpPr>
          <p:spPr>
            <a:xfrm rot="5205284">
              <a:off x="1885039" y="1802814"/>
              <a:ext cx="457200" cy="918513"/>
            </a:xfrm>
            <a:prstGeom prst="flowChartSor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Sort 9"/>
            <p:cNvSpPr/>
            <p:nvPr/>
          </p:nvSpPr>
          <p:spPr>
            <a:xfrm>
              <a:off x="1413577" y="1347788"/>
              <a:ext cx="459257" cy="914400"/>
            </a:xfrm>
            <a:prstGeom prst="flowChartSo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Sort 10"/>
            <p:cNvSpPr/>
            <p:nvPr/>
          </p:nvSpPr>
          <p:spPr>
            <a:xfrm>
              <a:off x="1413577" y="2262188"/>
              <a:ext cx="459257" cy="914400"/>
            </a:xfrm>
            <a:prstGeom prst="flowChartSor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Sort 11"/>
            <p:cNvSpPr/>
            <p:nvPr/>
          </p:nvSpPr>
          <p:spPr>
            <a:xfrm rot="5205284">
              <a:off x="946222" y="1861668"/>
              <a:ext cx="457200" cy="918513"/>
            </a:xfrm>
            <a:prstGeom prst="flowChartSor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40334" y="1641958"/>
            <a:ext cx="1243413" cy="1290637"/>
            <a:chOff x="715565" y="1347788"/>
            <a:chExt cx="1857330" cy="1828800"/>
          </a:xfrm>
        </p:grpSpPr>
        <p:sp>
          <p:nvSpPr>
            <p:cNvPr id="15" name="Flowchart: Sort 14"/>
            <p:cNvSpPr/>
            <p:nvPr/>
          </p:nvSpPr>
          <p:spPr>
            <a:xfrm rot="5205284">
              <a:off x="1885039" y="1802814"/>
              <a:ext cx="457200" cy="918513"/>
            </a:xfrm>
            <a:prstGeom prst="flowChartSor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Sort 15"/>
            <p:cNvSpPr/>
            <p:nvPr/>
          </p:nvSpPr>
          <p:spPr>
            <a:xfrm>
              <a:off x="1413577" y="1347788"/>
              <a:ext cx="459257" cy="914400"/>
            </a:xfrm>
            <a:prstGeom prst="flowChartSor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Sort 16"/>
            <p:cNvSpPr/>
            <p:nvPr/>
          </p:nvSpPr>
          <p:spPr>
            <a:xfrm>
              <a:off x="1413577" y="2262188"/>
              <a:ext cx="459257" cy="914400"/>
            </a:xfrm>
            <a:prstGeom prst="flowChartSo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Sort 17"/>
            <p:cNvSpPr/>
            <p:nvPr/>
          </p:nvSpPr>
          <p:spPr>
            <a:xfrm rot="5205284">
              <a:off x="946222" y="1861668"/>
              <a:ext cx="457200" cy="918513"/>
            </a:xfrm>
            <a:prstGeom prst="flowChartSor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25204" y="512202"/>
            <a:ext cx="2043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5080" y="436869"/>
            <a:ext cx="1123586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19927" y="3218481"/>
            <a:ext cx="615257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হাচান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সরদার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চুয়াডাঙ্গা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কৃষ্ণনগর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০১৭১৫৩০৯৪২৩ 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64" y="1366801"/>
            <a:ext cx="2084107" cy="18894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9389" y="428104"/>
            <a:ext cx="48127" cy="6127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726762" y="482589"/>
            <a:ext cx="45719" cy="6073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5080" y="6521899"/>
            <a:ext cx="1117168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1054" y="1208930"/>
            <a:ext cx="1114924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45740" y="465566"/>
            <a:ext cx="45719" cy="6129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216172" y="459728"/>
            <a:ext cx="45719" cy="6107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3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903399" y="3393817"/>
            <a:ext cx="748665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ধারণা ব্যাখ্যা করতে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49748" y="4653431"/>
            <a:ext cx="7486650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3036785" y="1058043"/>
            <a:ext cx="3643312" cy="1025129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4" name="Flowchart: Collate 13"/>
          <p:cNvSpPr/>
          <p:nvPr/>
        </p:nvSpPr>
        <p:spPr>
          <a:xfrm>
            <a:off x="574605" y="3393817"/>
            <a:ext cx="600075" cy="914400"/>
          </a:xfrm>
          <a:prstGeom prst="flowChartCol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owchart: Collate 14"/>
          <p:cNvSpPr/>
          <p:nvPr/>
        </p:nvSpPr>
        <p:spPr>
          <a:xfrm>
            <a:off x="567462" y="4683986"/>
            <a:ext cx="614363" cy="914400"/>
          </a:xfrm>
          <a:prstGeom prst="flowChartCol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lowchart: Sort 15"/>
          <p:cNvSpPr/>
          <p:nvPr/>
        </p:nvSpPr>
        <p:spPr>
          <a:xfrm rot="16041574">
            <a:off x="1321085" y="2181405"/>
            <a:ext cx="335839" cy="914400"/>
          </a:xfrm>
          <a:prstGeom prst="flowChartSo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Sort 16"/>
          <p:cNvSpPr/>
          <p:nvPr/>
        </p:nvSpPr>
        <p:spPr>
          <a:xfrm rot="16041574">
            <a:off x="1275279" y="4670866"/>
            <a:ext cx="327713" cy="914400"/>
          </a:xfrm>
          <a:prstGeom prst="flowChartSor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870802" y="2338295"/>
            <a:ext cx="4457947" cy="6286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Collate 17"/>
          <p:cNvSpPr/>
          <p:nvPr/>
        </p:nvSpPr>
        <p:spPr>
          <a:xfrm>
            <a:off x="605364" y="2198188"/>
            <a:ext cx="600075" cy="914400"/>
          </a:xfrm>
          <a:prstGeom prst="flowChartCol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lowchart: Sort 24"/>
          <p:cNvSpPr/>
          <p:nvPr/>
        </p:nvSpPr>
        <p:spPr>
          <a:xfrm rot="16041574">
            <a:off x="1283786" y="3377621"/>
            <a:ext cx="335839" cy="914400"/>
          </a:xfrm>
          <a:prstGeom prst="flowChartSo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1364" y="445884"/>
            <a:ext cx="1049227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363" y="445884"/>
            <a:ext cx="45719" cy="5959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363" y="6382238"/>
            <a:ext cx="10492278" cy="47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90467" y="496766"/>
            <a:ext cx="83173" cy="5908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H="1">
            <a:off x="521112" y="473905"/>
            <a:ext cx="46350" cy="5908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10204321" y="473904"/>
            <a:ext cx="45719" cy="5908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81364" y="952975"/>
            <a:ext cx="1049227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364" y="6164826"/>
            <a:ext cx="1049227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31039" y="478639"/>
            <a:ext cx="10501313" cy="59150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1344" y="719178"/>
            <a:ext cx="4689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/>
          <a:stretch/>
        </p:blipFill>
        <p:spPr>
          <a:xfrm>
            <a:off x="1457325" y="1691412"/>
            <a:ext cx="4243388" cy="3368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9" b="7026"/>
          <a:stretch/>
        </p:blipFill>
        <p:spPr>
          <a:xfrm>
            <a:off x="6444832" y="1691411"/>
            <a:ext cx="4343401" cy="3368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332088" y="5096818"/>
            <a:ext cx="2018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3115" y="5153397"/>
            <a:ext cx="2700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0386" y="906134"/>
            <a:ext cx="952261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9935" y="339213"/>
            <a:ext cx="1109078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9935" y="339213"/>
            <a:ext cx="45719" cy="6148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9935" y="6393664"/>
            <a:ext cx="11090788" cy="94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1646649" y="339213"/>
            <a:ext cx="45719" cy="6148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5654" y="384932"/>
            <a:ext cx="691701" cy="3342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5654" y="6002594"/>
            <a:ext cx="821671" cy="3910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043004" y="430651"/>
            <a:ext cx="603645" cy="3342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043004" y="6002594"/>
            <a:ext cx="603645" cy="3910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r="8084"/>
          <a:stretch/>
        </p:blipFill>
        <p:spPr>
          <a:xfrm>
            <a:off x="6114860" y="1316896"/>
            <a:ext cx="4577721" cy="34042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737"/>
          <a:stretch/>
        </p:blipFill>
        <p:spPr>
          <a:xfrm>
            <a:off x="1255633" y="1348015"/>
            <a:ext cx="4608503" cy="3371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01674" y="342900"/>
            <a:ext cx="10728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9635" y="4825171"/>
            <a:ext cx="515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38" y="4832210"/>
            <a:ext cx="515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6648" y="5713063"/>
            <a:ext cx="985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108" y="340416"/>
            <a:ext cx="11408615" cy="48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H="1">
            <a:off x="203530" y="342900"/>
            <a:ext cx="45719" cy="6397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2108" y="6694830"/>
            <a:ext cx="1145433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680723" y="342900"/>
            <a:ext cx="45719" cy="6351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9249" y="1050786"/>
            <a:ext cx="1147719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3530" y="5494377"/>
            <a:ext cx="1147719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9" y="1117685"/>
            <a:ext cx="3315482" cy="2130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56" y="1043464"/>
            <a:ext cx="3519255" cy="2097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9"/>
          <a:stretch/>
        </p:blipFill>
        <p:spPr>
          <a:xfrm>
            <a:off x="7861057" y="3758527"/>
            <a:ext cx="3519254" cy="22455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4687" y="1048920"/>
            <a:ext cx="1130968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0829" y="299264"/>
            <a:ext cx="8229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375785" y="6588824"/>
            <a:ext cx="11302868" cy="5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1040" y="3214330"/>
            <a:ext cx="39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রিকশা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চালাচ্ছে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3933" y="5894409"/>
            <a:ext cx="474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হাড়ি-পাতিল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8373" y="3173751"/>
            <a:ext cx="346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চালাচ্ছে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0687" y="6047803"/>
            <a:ext cx="360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375785" y="257493"/>
            <a:ext cx="56706" cy="6375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632934" y="257495"/>
            <a:ext cx="45719" cy="6331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7870" y="257494"/>
            <a:ext cx="1123869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88923" y="1798575"/>
            <a:ext cx="3451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07" y="3734320"/>
            <a:ext cx="3340274" cy="21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1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3150" y="366054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7450" y="475517"/>
            <a:ext cx="10112833" cy="594346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প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80586" y="475517"/>
            <a:ext cx="52345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ভরণপোষণের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40" y="1486640"/>
            <a:ext cx="4456219" cy="2663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"/>
          <a:stretch/>
        </p:blipFill>
        <p:spPr>
          <a:xfrm>
            <a:off x="6007686" y="3000085"/>
            <a:ext cx="4551430" cy="27789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43740" y="4223876"/>
            <a:ext cx="393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0585" y="5779016"/>
            <a:ext cx="508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5001" y="4916132"/>
            <a:ext cx="4802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5001" y="669515"/>
            <a:ext cx="4418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6194" y="322991"/>
            <a:ext cx="11092260" cy="59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8656" y="339213"/>
            <a:ext cx="45719" cy="636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6194" y="6662006"/>
            <a:ext cx="1104654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562735" y="339213"/>
            <a:ext cx="45719" cy="636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1758" y="456266"/>
            <a:ext cx="3431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3544" y="5074089"/>
            <a:ext cx="9519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V="1">
            <a:off x="995546" y="459875"/>
            <a:ext cx="9962506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546" y="482145"/>
            <a:ext cx="45719" cy="566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2002" y="6101897"/>
            <a:ext cx="99560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912333" y="459876"/>
            <a:ext cx="45719" cy="5642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18405" y="1230449"/>
            <a:ext cx="99560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5547" y="4960285"/>
            <a:ext cx="991678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67" y="1350981"/>
            <a:ext cx="4881075" cy="365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8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1305</TotalTime>
  <Words>939</Words>
  <Application>Microsoft Office PowerPoint</Application>
  <PresentationFormat>Widescreen</PresentationFormat>
  <Paragraphs>116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AS</dc:creator>
  <cp:lastModifiedBy>DELL</cp:lastModifiedBy>
  <cp:revision>320</cp:revision>
  <dcterms:created xsi:type="dcterms:W3CDTF">2015-07-11T10:34:56Z</dcterms:created>
  <dcterms:modified xsi:type="dcterms:W3CDTF">2016-08-06T10:06:29Z</dcterms:modified>
</cp:coreProperties>
</file>